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Italic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bold.fntdata"/><Relationship Id="rId21" Type="http://schemas.openxmlformats.org/officeDocument/2006/relationships/font" Target="fonts/MontserratMedium-regular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20" Type="http://schemas.openxmlformats.org/officeDocument/2006/relationships/font" Target="fonts/Montserrat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3.xml"/><Relationship Id="rId24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openxmlformats.org/officeDocument/2006/relationships/font" Target="fonts/Montserrat-italic.fntdata"/><Relationship Id="rId22" Type="http://schemas.openxmlformats.org/officeDocument/2006/relationships/font" Target="fonts/MontserratMedium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0b447b9e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0b447b9e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116d38c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116d38c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0b447b9e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0b447b9e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16d38c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f116d38c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0b447b9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0b447b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b447b9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b447b9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116d38c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116d38c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0b447b9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0b447b9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0b447b9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0b447b9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0b447b9e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0b447b9e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2499775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Databases exam tips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667250" y="4651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15" name="Google Shape;215;p45"/>
          <p:cNvSpPr txBox="1"/>
          <p:nvPr>
            <p:ph idx="1" type="body"/>
          </p:nvPr>
        </p:nvSpPr>
        <p:spPr>
          <a:xfrm>
            <a:off x="667250" y="1366600"/>
            <a:ext cx="55008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CloudWatch Logs.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CloudWatch Alarms.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Amazon CloudWatch Events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AWS CloudTrail Log Monitoring.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667250" y="46512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667250" y="1225950"/>
            <a:ext cx="5902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ully managed.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Highly accessible in-memory cache for Amazon DynamoDB.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Does not completes work in milliseconds,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But in microseconds.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type="title"/>
          </p:nvPr>
        </p:nvSpPr>
        <p:spPr>
          <a:xfrm>
            <a:off x="617025" y="48522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27" name="Google Shape;227;p47"/>
          <p:cNvSpPr txBox="1"/>
          <p:nvPr>
            <p:ph idx="1" type="body"/>
          </p:nvPr>
        </p:nvSpPr>
        <p:spPr>
          <a:xfrm>
            <a:off x="667275" y="1235975"/>
            <a:ext cx="6063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eavy lifting work like,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Adding in-memory acceleration to DynamoDB tables.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 need to worry about cache invalidation,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 populating, or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Cluster management.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717475" y="43497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57225" y="1266125"/>
            <a:ext cx="56115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 graph database and the service is AWS Neptune.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Time series and the database is Amazon time series.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Ledger data type is also a data type.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Service related to it is Amazon QLDB.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637100" y="49525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36700" y="1256075"/>
            <a:ext cx="6194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QLDB stands for Quantum Ledger Database.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Centrally trusted authority with a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Visible,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Immutable, and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Cryptographically verifiable transaction log.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637125" y="455075"/>
            <a:ext cx="5735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687350" y="1256050"/>
            <a:ext cx="5561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rack every modification.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Keeps a complete and verified history.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Wide column and the service is Amazon Keyspaces.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Comes with MongoDB compatibility.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DB instance is a database environment.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737575" y="4550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540475" y="1145550"/>
            <a:ext cx="5932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 to 40 Amazon RDS DB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10 of 40 can be Oracle or SQL Server DB instances.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 RDS maintenance window control when DB instance,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Updates,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Database engine version upgrades,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Software patching occur.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737575" y="455050"/>
            <a:ext cx="5735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47175" y="1356525"/>
            <a:ext cx="50187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eserving a database instance for one or three years.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Receive a large discount compared to on-demand instance.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747625" y="44502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647150" y="1205850"/>
            <a:ext cx="60333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cronym for Advanced Query Accelerator.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Redshift run up to 10 times quicker.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Redshift RA3 instance type at no extra cost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Interactive query service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Simple to use normal SQL,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Evaluate data in Amazon S3.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817950" y="455075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817950" y="1246025"/>
            <a:ext cx="5511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Athena is serverless.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Additional security when authenticating Amazon Redshift cluster.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Minimum storage is 10GB.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Increased up to 128 TB.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Maintains 6 copies of your data across 3 Availability Zones.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47175" y="485200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Tips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647175" y="127617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Applications to direct read/write workloads.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Enables us to back up our table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Using point-in-time recovery.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Protects against accidental writes and deletes.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Client-side GUI application for modern database construction and management.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FBEF8A7E-A69F-4E5A-869C-CAB3417C341F}"/>
</file>

<file path=customXml/itemProps2.xml><?xml version="1.0" encoding="utf-8"?>
<ds:datastoreItem xmlns:ds="http://schemas.openxmlformats.org/officeDocument/2006/customXml" ds:itemID="{7796A02B-F053-4D4A-9B5A-1803940B1695}"/>
</file>

<file path=customXml/itemProps3.xml><?xml version="1.0" encoding="utf-8"?>
<ds:datastoreItem xmlns:ds="http://schemas.openxmlformats.org/officeDocument/2006/customXml" ds:itemID="{BF68CD3A-D04D-4461-85AD-1C398C925C65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